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393" r:id="rId4"/>
    <p:sldId id="394" r:id="rId5"/>
    <p:sldId id="475" r:id="rId6"/>
    <p:sldId id="476" r:id="rId7"/>
    <p:sldId id="327" r:id="rId8"/>
    <p:sldId id="328" r:id="rId9"/>
    <p:sldId id="272" r:id="rId10"/>
    <p:sldId id="261" r:id="rId11"/>
    <p:sldId id="323" r:id="rId12"/>
    <p:sldId id="324" r:id="rId13"/>
    <p:sldId id="397" r:id="rId14"/>
    <p:sldId id="398" r:id="rId15"/>
    <p:sldId id="275" r:id="rId16"/>
    <p:sldId id="264" r:id="rId17"/>
    <p:sldId id="313" r:id="rId18"/>
    <p:sldId id="314" r:id="rId19"/>
    <p:sldId id="293" r:id="rId20"/>
    <p:sldId id="294" r:id="rId21"/>
    <p:sldId id="295" r:id="rId22"/>
    <p:sldId id="296" r:id="rId23"/>
    <p:sldId id="481" r:id="rId24"/>
    <p:sldId id="482" r:id="rId25"/>
    <p:sldId id="443" r:id="rId26"/>
    <p:sldId id="444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317" r:id="rId40"/>
    <p:sldId id="318" r:id="rId41"/>
    <p:sldId id="305" r:id="rId42"/>
    <p:sldId id="306" r:id="rId43"/>
    <p:sldId id="469" r:id="rId44"/>
    <p:sldId id="470" r:id="rId45"/>
    <p:sldId id="461" r:id="rId46"/>
    <p:sldId id="462" r:id="rId47"/>
    <p:sldId id="463" r:id="rId48"/>
    <p:sldId id="464" r:id="rId49"/>
    <p:sldId id="467" r:id="rId50"/>
    <p:sldId id="468" r:id="rId51"/>
    <p:sldId id="307" r:id="rId52"/>
    <p:sldId id="308" r:id="rId53"/>
    <p:sldId id="257" r:id="rId54"/>
    <p:sldId id="258" r:id="rId55"/>
    <p:sldId id="355" r:id="rId56"/>
    <p:sldId id="356" r:id="rId57"/>
    <p:sldId id="299" r:id="rId58"/>
    <p:sldId id="300" r:id="rId59"/>
    <p:sldId id="485" r:id="rId60"/>
    <p:sldId id="486" r:id="rId61"/>
    <p:sldId id="301" r:id="rId62"/>
    <p:sldId id="302" r:id="rId63"/>
    <p:sldId id="285" r:id="rId64"/>
    <p:sldId id="286" r:id="rId65"/>
    <p:sldId id="353" r:id="rId66"/>
    <p:sldId id="354" r:id="rId67"/>
    <p:sldId id="319" r:id="rId68"/>
    <p:sldId id="320" r:id="rId69"/>
    <p:sldId id="321" r:id="rId70"/>
    <p:sldId id="322" r:id="rId71"/>
    <p:sldId id="309" r:id="rId72"/>
    <p:sldId id="310" r:id="rId73"/>
    <p:sldId id="325" r:id="rId74"/>
    <p:sldId id="326" r:id="rId75"/>
    <p:sldId id="331" r:id="rId76"/>
    <p:sldId id="332" r:id="rId77"/>
    <p:sldId id="271" r:id="rId78"/>
    <p:sldId id="260" r:id="rId79"/>
    <p:sldId id="268" r:id="rId80"/>
    <p:sldId id="269" r:id="rId81"/>
    <p:sldId id="333" r:id="rId82"/>
    <p:sldId id="334" r:id="rId83"/>
    <p:sldId id="335" r:id="rId84"/>
    <p:sldId id="336" r:id="rId85"/>
    <p:sldId id="477" r:id="rId86"/>
    <p:sldId id="478" r:id="rId87"/>
    <p:sldId id="337" r:id="rId88"/>
    <p:sldId id="338" r:id="rId89"/>
    <p:sldId id="339" r:id="rId90"/>
    <p:sldId id="340" r:id="rId91"/>
    <p:sldId id="341" r:id="rId92"/>
    <p:sldId id="342" r:id="rId93"/>
    <p:sldId id="349" r:id="rId94"/>
    <p:sldId id="350" r:id="rId95"/>
    <p:sldId id="347" r:id="rId96"/>
    <p:sldId id="348" r:id="rId97"/>
    <p:sldId id="365" r:id="rId98"/>
    <p:sldId id="366" r:id="rId99"/>
    <p:sldId id="351" r:id="rId100"/>
    <p:sldId id="352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423" r:id="rId110"/>
    <p:sldId id="424" r:id="rId111"/>
    <p:sldId id="425" r:id="rId112"/>
    <p:sldId id="426" r:id="rId113"/>
    <p:sldId id="315" r:id="rId114"/>
    <p:sldId id="316" r:id="rId115"/>
    <p:sldId id="371" r:id="rId116"/>
    <p:sldId id="372" r:id="rId117"/>
    <p:sldId id="385" r:id="rId118"/>
    <p:sldId id="386" r:id="rId119"/>
    <p:sldId id="375" r:id="rId120"/>
    <p:sldId id="376" r:id="rId121"/>
    <p:sldId id="377" r:id="rId122"/>
    <p:sldId id="378" r:id="rId123"/>
    <p:sldId id="329" r:id="rId124"/>
    <p:sldId id="330" r:id="rId125"/>
    <p:sldId id="379" r:id="rId126"/>
    <p:sldId id="380" r:id="rId127"/>
    <p:sldId id="345" r:id="rId128"/>
    <p:sldId id="346" r:id="rId129"/>
    <p:sldId id="381" r:id="rId130"/>
    <p:sldId id="382" r:id="rId131"/>
    <p:sldId id="383" r:id="rId132"/>
    <p:sldId id="384" r:id="rId133"/>
    <p:sldId id="387" r:id="rId134"/>
    <p:sldId id="388" r:id="rId135"/>
    <p:sldId id="389" r:id="rId136"/>
    <p:sldId id="390" r:id="rId137"/>
    <p:sldId id="421" r:id="rId138"/>
    <p:sldId id="422" r:id="rId139"/>
    <p:sldId id="391" r:id="rId140"/>
    <p:sldId id="392" r:id="rId141"/>
    <p:sldId id="279" r:id="rId142"/>
    <p:sldId id="280" r:id="rId143"/>
    <p:sldId id="395" r:id="rId144"/>
    <p:sldId id="396" r:id="rId145"/>
    <p:sldId id="399" r:id="rId146"/>
    <p:sldId id="400" r:id="rId147"/>
    <p:sldId id="401" r:id="rId148"/>
    <p:sldId id="402" r:id="rId149"/>
    <p:sldId id="411" r:id="rId150"/>
    <p:sldId id="412" r:id="rId151"/>
    <p:sldId id="415" r:id="rId152"/>
    <p:sldId id="416" r:id="rId153"/>
    <p:sldId id="403" r:id="rId154"/>
    <p:sldId id="404" r:id="rId155"/>
    <p:sldId id="405" r:id="rId156"/>
    <p:sldId id="406" r:id="rId157"/>
    <p:sldId id="431" r:id="rId158"/>
    <p:sldId id="432" r:id="rId159"/>
    <p:sldId id="407" r:id="rId160"/>
    <p:sldId id="408" r:id="rId161"/>
    <p:sldId id="287" r:id="rId162"/>
    <p:sldId id="288" r:id="rId163"/>
    <p:sldId id="289" r:id="rId164"/>
    <p:sldId id="290" r:id="rId165"/>
    <p:sldId id="367" r:id="rId166"/>
    <p:sldId id="368" r:id="rId167"/>
    <p:sldId id="369" r:id="rId168"/>
    <p:sldId id="370" r:id="rId169"/>
    <p:sldId id="291" r:id="rId170"/>
    <p:sldId id="292" r:id="rId171"/>
    <p:sldId id="409" r:id="rId172"/>
    <p:sldId id="410" r:id="rId173"/>
    <p:sldId id="281" r:id="rId174"/>
    <p:sldId id="282" r:id="rId175"/>
    <p:sldId id="413" r:id="rId176"/>
    <p:sldId id="414" r:id="rId177"/>
    <p:sldId id="417" r:id="rId178"/>
    <p:sldId id="418" r:id="rId179"/>
    <p:sldId id="297" r:id="rId180"/>
    <p:sldId id="298" r:id="rId181"/>
    <p:sldId id="373" r:id="rId182"/>
    <p:sldId id="374" r:id="rId183"/>
    <p:sldId id="483" r:id="rId184"/>
    <p:sldId id="484" r:id="rId185"/>
    <p:sldId id="445" r:id="rId186"/>
    <p:sldId id="446" r:id="rId187"/>
    <p:sldId id="447" r:id="rId188"/>
    <p:sldId id="448" r:id="rId189"/>
    <p:sldId id="276" r:id="rId190"/>
    <p:sldId id="265" r:id="rId191"/>
    <p:sldId id="274" r:id="rId192"/>
    <p:sldId id="263" r:id="rId193"/>
    <p:sldId id="487" r:id="rId194"/>
    <p:sldId id="488" r:id="rId195"/>
    <p:sldId id="273" r:id="rId196"/>
    <p:sldId id="262" r:id="rId197"/>
    <p:sldId id="278" r:id="rId198"/>
    <p:sldId id="267" r:id="rId199"/>
    <p:sldId id="277" r:id="rId200"/>
    <p:sldId id="266" r:id="rId201"/>
    <p:sldId id="429" r:id="rId202"/>
    <p:sldId id="430" r:id="rId203"/>
    <p:sldId id="433" r:id="rId204"/>
    <p:sldId id="434" r:id="rId205"/>
    <p:sldId id="435" r:id="rId206"/>
    <p:sldId id="436" r:id="rId207"/>
    <p:sldId id="439" r:id="rId208"/>
    <p:sldId id="440" r:id="rId209"/>
    <p:sldId id="283" r:id="rId210"/>
    <p:sldId id="284" r:id="rId211"/>
    <p:sldId id="437" r:id="rId212"/>
    <p:sldId id="438" r:id="rId213"/>
    <p:sldId id="471" r:id="rId214"/>
    <p:sldId id="472" r:id="rId215"/>
    <p:sldId id="303" r:id="rId216"/>
    <p:sldId id="304" r:id="rId217"/>
    <p:sldId id="343" r:id="rId218"/>
    <p:sldId id="344" r:id="rId219"/>
    <p:sldId id="311" r:id="rId220"/>
    <p:sldId id="312" r:id="rId221"/>
    <p:sldId id="479" r:id="rId222"/>
    <p:sldId id="480" r:id="rId223"/>
    <p:sldId id="465" r:id="rId224"/>
    <p:sldId id="466" r:id="rId225"/>
    <p:sldId id="441" r:id="rId226"/>
    <p:sldId id="442" r:id="rId227"/>
    <p:sldId id="427" r:id="rId228"/>
    <p:sldId id="428" r:id="rId229"/>
    <p:sldId id="419" r:id="rId230"/>
    <p:sldId id="420" r:id="rId231"/>
    <p:sldId id="473" r:id="rId232"/>
    <p:sldId id="474" r:id="rId2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-4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theme" Target="theme/theme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viewProps" Target="viewProp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B9BE-ABA4-4267-BD80-0CAAF7260645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0BE7-4D74-4FF8-962F-4FC0B41F65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70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B9BE-ABA4-4267-BD80-0CAAF7260645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0BE7-4D74-4FF8-962F-4FC0B41F65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118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B9BE-ABA4-4267-BD80-0CAAF7260645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0BE7-4D74-4FF8-962F-4FC0B41F65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46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B9BE-ABA4-4267-BD80-0CAAF7260645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0BE7-4D74-4FF8-962F-4FC0B41F65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88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B9BE-ABA4-4267-BD80-0CAAF7260645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0BE7-4D74-4FF8-962F-4FC0B41F65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28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B9BE-ABA4-4267-BD80-0CAAF7260645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0BE7-4D74-4FF8-962F-4FC0B41F65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89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B9BE-ABA4-4267-BD80-0CAAF7260645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0BE7-4D74-4FF8-962F-4FC0B41F65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52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B9BE-ABA4-4267-BD80-0CAAF7260645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0BE7-4D74-4FF8-962F-4FC0B41F65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38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B9BE-ABA4-4267-BD80-0CAAF7260645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0BE7-4D74-4FF8-962F-4FC0B41F65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36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B9BE-ABA4-4267-BD80-0CAAF7260645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0BE7-4D74-4FF8-962F-4FC0B41F65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42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B9BE-ABA4-4267-BD80-0CAAF7260645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0BE7-4D74-4FF8-962F-4FC0B41F65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8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BB9BE-ABA4-4267-BD80-0CAAF7260645}" type="datetimeFigureOut">
              <a:rPr lang="nl-NL" smtClean="0"/>
              <a:t>25-10-2013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90BE7-4D74-4FF8-962F-4FC0B41F65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48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jp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jp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g"/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6.jp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g"/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g"/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jp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g"/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jp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g"/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g"/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jp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g"/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g"/><Relationship Id="rId2" Type="http://schemas.openxmlformats.org/officeDocument/2006/relationships/image" Target="../media/image173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g"/><Relationship Id="rId2" Type="http://schemas.openxmlformats.org/officeDocument/2006/relationships/image" Target="../media/image1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7.jp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g"/><Relationship Id="rId2" Type="http://schemas.openxmlformats.org/officeDocument/2006/relationships/image" Target="../media/image1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jp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image" Target="../media/image18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jp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g"/><Relationship Id="rId2" Type="http://schemas.openxmlformats.org/officeDocument/2006/relationships/image" Target="../media/image18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g"/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jp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g"/><Relationship Id="rId2" Type="http://schemas.openxmlformats.org/officeDocument/2006/relationships/image" Target="../media/image19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2.jp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g"/><Relationship Id="rId2" Type="http://schemas.openxmlformats.org/officeDocument/2006/relationships/image" Target="../media/image193.jp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g"/><Relationship Id="rId2" Type="http://schemas.openxmlformats.org/officeDocument/2006/relationships/image" Target="../media/image19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7.jp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g"/><Relationship Id="rId2" Type="http://schemas.openxmlformats.org/officeDocument/2006/relationships/image" Target="../media/image19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g"/><Relationship Id="rId2" Type="http://schemas.openxmlformats.org/officeDocument/2006/relationships/image" Target="../media/image20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jp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g"/><Relationship Id="rId2" Type="http://schemas.openxmlformats.org/officeDocument/2006/relationships/image" Target="../media/image204.jp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jpg"/><Relationship Id="rId2" Type="http://schemas.openxmlformats.org/officeDocument/2006/relationships/image" Target="../media/image20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8.jp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g"/><Relationship Id="rId2" Type="http://schemas.openxmlformats.org/officeDocument/2006/relationships/image" Target="../media/image20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jp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g"/><Relationship Id="rId2" Type="http://schemas.openxmlformats.org/officeDocument/2006/relationships/image" Target="../media/image2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g"/><Relationship Id="rId2" Type="http://schemas.openxmlformats.org/officeDocument/2006/relationships/image" Target="../media/image2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7.jp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g"/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jp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g"/><Relationship Id="rId2" Type="http://schemas.openxmlformats.org/officeDocument/2006/relationships/image" Target="../media/image2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3.jp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jpg"/><Relationship Id="rId2" Type="http://schemas.openxmlformats.org/officeDocument/2006/relationships/image" Target="../media/image2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6.jp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jpg"/><Relationship Id="rId2" Type="http://schemas.openxmlformats.org/officeDocument/2006/relationships/image" Target="../media/image2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jpg"/><Relationship Id="rId2" Type="http://schemas.openxmlformats.org/officeDocument/2006/relationships/image" Target="../media/image2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jp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jpg"/><Relationship Id="rId2" Type="http://schemas.openxmlformats.org/officeDocument/2006/relationships/image" Target="../media/image2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4.jpg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gif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jpg"/><Relationship Id="rId2" Type="http://schemas.openxmlformats.org/officeDocument/2006/relationships/image" Target="../media/image2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8.jpg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jpg"/><Relationship Id="rId2" Type="http://schemas.openxmlformats.org/officeDocument/2006/relationships/image" Target="../media/image2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jp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jpg"/><Relationship Id="rId2" Type="http://schemas.openxmlformats.org/officeDocument/2006/relationships/image" Target="../media/image2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5.jp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jpg"/><Relationship Id="rId2" Type="http://schemas.openxmlformats.org/officeDocument/2006/relationships/image" Target="../media/image2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8.jp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jpg"/><Relationship Id="rId2" Type="http://schemas.openxmlformats.org/officeDocument/2006/relationships/image" Target="../media/image2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1.jp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jpg"/><Relationship Id="rId2" Type="http://schemas.openxmlformats.org/officeDocument/2006/relationships/image" Target="../media/image2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4.jpg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jpg"/><Relationship Id="rId2" Type="http://schemas.openxmlformats.org/officeDocument/2006/relationships/image" Target="../media/image2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jpg"/><Relationship Id="rId2" Type="http://schemas.openxmlformats.org/officeDocument/2006/relationships/image" Target="../media/image2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jpg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jpg"/><Relationship Id="rId2" Type="http://schemas.openxmlformats.org/officeDocument/2006/relationships/image" Target="../media/image2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3.jpg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jpg"/><Relationship Id="rId2" Type="http://schemas.openxmlformats.org/officeDocument/2006/relationships/image" Target="../media/image2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6.jpg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jpg"/><Relationship Id="rId2" Type="http://schemas.openxmlformats.org/officeDocument/2006/relationships/image" Target="../media/image2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9.jpg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jp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6.jpg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9.png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2.png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jp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jpg"/><Relationship Id="rId2" Type="http://schemas.openxmlformats.org/officeDocument/2006/relationships/image" Target="../media/image28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9.jpg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jpg"/><Relationship Id="rId2" Type="http://schemas.openxmlformats.org/officeDocument/2006/relationships/image" Target="../media/image29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2.jpg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jpg"/><Relationship Id="rId2" Type="http://schemas.openxmlformats.org/officeDocument/2006/relationships/image" Target="../media/image29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5.jpg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g"/><Relationship Id="rId2" Type="http://schemas.openxmlformats.org/officeDocument/2006/relationships/image" Target="../media/image29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jpg"/><Relationship Id="rId2" Type="http://schemas.openxmlformats.org/officeDocument/2006/relationships/image" Target="../media/image29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jpg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jpg"/><Relationship Id="rId2" Type="http://schemas.openxmlformats.org/officeDocument/2006/relationships/image" Target="../media/image30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3.jpg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jpg"/><Relationship Id="rId2" Type="http://schemas.openxmlformats.org/officeDocument/2006/relationships/image" Target="../media/image30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6.jpg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jpg"/><Relationship Id="rId2" Type="http://schemas.openxmlformats.org/officeDocument/2006/relationships/image" Target="../media/image30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9.jpg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jpg"/><Relationship Id="rId2" Type="http://schemas.openxmlformats.org/officeDocument/2006/relationships/image" Target="../media/image3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3.jpg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jpg"/><Relationship Id="rId2" Type="http://schemas.openxmlformats.org/officeDocument/2006/relationships/image" Target="../media/image3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6.jpg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jpg"/><Relationship Id="rId2" Type="http://schemas.openxmlformats.org/officeDocument/2006/relationships/image" Target="../media/image3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9.jpg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jpg"/><Relationship Id="rId2" Type="http://schemas.openxmlformats.org/officeDocument/2006/relationships/image" Target="../media/image3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2.jpg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jpg"/><Relationship Id="rId2" Type="http://schemas.openxmlformats.org/officeDocument/2006/relationships/image" Target="../media/image3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jpg"/><Relationship Id="rId2" Type="http://schemas.openxmlformats.org/officeDocument/2006/relationships/image" Target="../media/image3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7.jpg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93" y="1351189"/>
            <a:ext cx="2552700" cy="38290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564" y="1351189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135" y="1351189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American </a:t>
            </a:r>
            <a:r>
              <a:rPr lang="nl-NL" dirty="0" err="1" smtClean="0"/>
              <a:t>Foxhound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2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Engelse Cocker </a:t>
            </a:r>
            <a:r>
              <a:rPr lang="nl-NL" b="1" dirty="0" err="1"/>
              <a:t>Spaniel</a:t>
            </a:r>
            <a:r>
              <a:rPr lang="nl-NL" b="1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3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8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6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4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Flatcoated</a:t>
            </a:r>
            <a:r>
              <a:rPr lang="nl-NL" b="1" dirty="0"/>
              <a:t> </a:t>
            </a:r>
            <a:r>
              <a:rPr lang="nl-NL" b="1" dirty="0" err="1"/>
              <a:t>Retriever</a:t>
            </a:r>
            <a:r>
              <a:rPr lang="nl-NL" b="1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42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92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Fox Terriër (draadhaar en gladhaar)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1036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281036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Foxhound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8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3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7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60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Franse </a:t>
            </a:r>
            <a:r>
              <a:rPr lang="nl-NL" b="1" dirty="0" err="1"/>
              <a:t>Bulldog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3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824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76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47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5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Pekingees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9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Peruaanse</a:t>
            </a:r>
            <a:r>
              <a:rPr lang="nl-NL" b="1" dirty="0"/>
              <a:t> naakthond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0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34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66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Cavalier King </a:t>
            </a:r>
            <a:r>
              <a:rPr lang="nl-NL" b="1" dirty="0" err="1"/>
              <a:t>Charles</a:t>
            </a:r>
            <a:r>
              <a:rPr lang="nl-NL" b="1" dirty="0"/>
              <a:t> </a:t>
            </a:r>
            <a:r>
              <a:rPr lang="nl-NL" b="1" dirty="0" err="1"/>
              <a:t>Spaniel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6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9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6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Greyhound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2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29" y="1514475"/>
            <a:ext cx="2552700" cy="382905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87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71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Jack Russell Terriër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7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9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Dalmatische</a:t>
            </a:r>
            <a:r>
              <a:rPr lang="nl-NL" b="1" dirty="0"/>
              <a:t> hond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7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Groenlandhond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0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3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6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Havanezer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0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71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43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Dashond Standaard (</a:t>
            </a:r>
            <a:r>
              <a:rPr lang="nl-NL" b="1" dirty="0" err="1"/>
              <a:t>korthaar</a:t>
            </a:r>
            <a:r>
              <a:rPr lang="nl-NL" b="1" dirty="0"/>
              <a:t>, langhaar en </a:t>
            </a:r>
            <a:r>
              <a:rPr lang="nl-NL" b="1" dirty="0" err="1"/>
              <a:t>ruwhaar</a:t>
            </a:r>
            <a:r>
              <a:rPr lang="nl-NL" b="1" dirty="0"/>
              <a:t>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9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7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Hollandse Herdershond (kortharig, ruwharig of langharig)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2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643264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38614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2538614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Dwergpincher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04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54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04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05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2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Ierse Setter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5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51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95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07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Ierse Wolfshond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3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Keeshond (dwerg en klein)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9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82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81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Keeshond (groot en </a:t>
            </a:r>
            <a:r>
              <a:rPr lang="nl-NL" b="1" dirty="0" err="1"/>
              <a:t>middenslag</a:t>
            </a:r>
            <a:r>
              <a:rPr lang="nl-NL" b="1" dirty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7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295534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5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95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Parson</a:t>
            </a:r>
            <a:r>
              <a:rPr lang="nl-NL" b="1" dirty="0"/>
              <a:t> Russel Terriër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2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57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43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Labrador </a:t>
            </a:r>
            <a:r>
              <a:rPr lang="nl-NL" b="1" dirty="0" err="1"/>
              <a:t>Retriever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King </a:t>
            </a:r>
            <a:r>
              <a:rPr lang="nl-NL" b="1" dirty="0" err="1"/>
              <a:t>Charles</a:t>
            </a:r>
            <a:r>
              <a:rPr lang="nl-NL" b="1" dirty="0"/>
              <a:t> </a:t>
            </a:r>
            <a:r>
              <a:rPr lang="nl-NL" b="1" dirty="0" err="1"/>
              <a:t>Spaniel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0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6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Barzoi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1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48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1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Kooikerhondje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2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Laekense</a:t>
            </a:r>
            <a:r>
              <a:rPr lang="nl-NL" b="1" dirty="0"/>
              <a:t> Herder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4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41708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Leonberger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6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617506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642" y="2409825"/>
            <a:ext cx="3048000" cy="20383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479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Middenslagschnauzer</a:t>
            </a:r>
            <a:r>
              <a:rPr lang="nl-NL" b="1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1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67" y="1453300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4" y="2348650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Newfoundlander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2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Lhasa </a:t>
            </a:r>
            <a:r>
              <a:rPr lang="nl-NL" b="1" dirty="0" err="1"/>
              <a:t>Apso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6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87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13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Maltezer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4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3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7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Pyreneese Berghond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9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67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Appenzeller </a:t>
            </a:r>
            <a:r>
              <a:rPr lang="nl-NL" dirty="0" err="1" smtClean="0"/>
              <a:t>Sennenhond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5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Mastiff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5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08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92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Bearded</a:t>
            </a:r>
            <a:r>
              <a:rPr lang="nl-NL" b="1" dirty="0"/>
              <a:t> Collie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5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7" y="2409825"/>
            <a:ext cx="3048000" cy="20383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Berner </a:t>
            </a:r>
            <a:r>
              <a:rPr lang="nl-NL" b="1" dirty="0" err="1" smtClean="0"/>
              <a:t>Sennenhond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http://token.ontwikkelcentrum.nl/dierenrassen/assets/img/images_icons/print_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492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55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Friese Stabij / </a:t>
            </a:r>
            <a:r>
              <a:rPr lang="nl-NL" b="1" dirty="0" err="1"/>
              <a:t>Stabyhoun</a:t>
            </a:r>
            <a:r>
              <a:rPr lang="nl-NL" b="1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64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36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Golden </a:t>
            </a:r>
            <a:r>
              <a:rPr lang="nl-NL" b="1" dirty="0" err="1"/>
              <a:t>Retriever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5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98" y="1854558"/>
            <a:ext cx="4282727" cy="28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Bloedhond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0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53" y="2335771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95" y="1440421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37" y="2335771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Mechelse</a:t>
            </a:r>
            <a:r>
              <a:rPr lang="nl-NL" b="1" dirty="0"/>
              <a:t> Herder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9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51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82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13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Basenji</a:t>
            </a:r>
            <a:r>
              <a:rPr lang="nl-NL" b="1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2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Mopshond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4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75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25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Novia </a:t>
            </a:r>
            <a:r>
              <a:rPr lang="nl-NL" b="1" dirty="0" err="1"/>
              <a:t>Scotia</a:t>
            </a:r>
            <a:r>
              <a:rPr lang="nl-NL" b="1" dirty="0"/>
              <a:t> Duck </a:t>
            </a:r>
            <a:r>
              <a:rPr lang="nl-NL" b="1" dirty="0" err="1"/>
              <a:t>Tolling</a:t>
            </a:r>
            <a:r>
              <a:rPr lang="nl-NL" b="1" dirty="0"/>
              <a:t> </a:t>
            </a:r>
            <a:r>
              <a:rPr lang="nl-NL" b="1" dirty="0" err="1"/>
              <a:t>Retriever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4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Cane</a:t>
            </a:r>
            <a:r>
              <a:rPr lang="nl-NL" b="1" dirty="0"/>
              <a:t> Corso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7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Border Collie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4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5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Groenendaeler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8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67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33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West Highland White Terriër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9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34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96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Schipperke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2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47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53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Schotse Herdershond (</a:t>
            </a:r>
            <a:r>
              <a:rPr lang="nl-NL" b="1" dirty="0" err="1"/>
              <a:t>korthaar</a:t>
            </a:r>
            <a:r>
              <a:rPr lang="nl-NL" b="1" dirty="0"/>
              <a:t> en langhaar)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4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57" y="1889692"/>
            <a:ext cx="4255602" cy="28459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607" y="1036864"/>
            <a:ext cx="3034393" cy="45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91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09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Argentijnse Dog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885" y="1856014"/>
            <a:ext cx="4209821" cy="28153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979" y="889907"/>
            <a:ext cx="3165021" cy="474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Amerikaanse Cocker </a:t>
            </a:r>
            <a:r>
              <a:rPr lang="nl-NL" dirty="0" err="1" smtClean="0"/>
              <a:t>Spaniel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9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62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38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Yorkshire</a:t>
            </a:r>
            <a:r>
              <a:rPr lang="nl-NL" b="1" dirty="0"/>
              <a:t> Terriër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14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622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American </a:t>
            </a:r>
            <a:r>
              <a:rPr lang="nl-NL" dirty="0" err="1" smtClean="0"/>
              <a:t>Staffordshire</a:t>
            </a:r>
            <a:r>
              <a:rPr lang="nl-NL" dirty="0" smtClean="0"/>
              <a:t> Terriër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1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695" y="2400166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494" y="2400166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96" y="2400166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Australian </a:t>
            </a:r>
            <a:r>
              <a:rPr lang="nl-NL" dirty="0" err="1" smtClean="0"/>
              <a:t>Shepherd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2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041" y="2233425"/>
            <a:ext cx="3599408" cy="24071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08" y="2217471"/>
            <a:ext cx="3623264" cy="242305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88" y="2233425"/>
            <a:ext cx="3599408" cy="24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Akita</a:t>
            </a:r>
            <a:r>
              <a:rPr lang="nl-NL" dirty="0" smtClean="0"/>
              <a:t> </a:t>
            </a:r>
            <a:r>
              <a:rPr lang="nl-NL" dirty="0" err="1" smtClean="0"/>
              <a:t>inu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6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Bobtail of Old English Sheepdog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8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Australian </a:t>
            </a:r>
            <a:r>
              <a:rPr lang="nl-NL" dirty="0" err="1" smtClean="0"/>
              <a:t>Cattle</a:t>
            </a:r>
            <a:r>
              <a:rPr lang="nl-NL" dirty="0" smtClean="0"/>
              <a:t> Dog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03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79" y="924059"/>
            <a:ext cx="3435708" cy="51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Pointer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9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Rhodesian</a:t>
            </a:r>
            <a:r>
              <a:rPr lang="nl-NL" b="1" dirty="0"/>
              <a:t> </a:t>
            </a:r>
            <a:r>
              <a:rPr lang="nl-NL" b="1" dirty="0" err="1"/>
              <a:t>Ridgeback</a:t>
            </a:r>
            <a:r>
              <a:rPr lang="nl-NL" b="1" dirty="0"/>
              <a:t> (</a:t>
            </a:r>
            <a:r>
              <a:rPr lang="nl-NL" b="1" dirty="0" err="1"/>
              <a:t>Pronkrug</a:t>
            </a:r>
            <a:r>
              <a:rPr lang="nl-NL" b="1" dirty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2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5" y="2409825"/>
            <a:ext cx="3048000" cy="203835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5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Riesenschnauzer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6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76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Saluki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596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67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74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6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Basset Grand Griffon </a:t>
            </a:r>
            <a:r>
              <a:rPr lang="nl-NL" b="1" dirty="0" err="1"/>
              <a:t>Vendeen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2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Rottweiler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5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9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1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Tibetaanse </a:t>
            </a:r>
            <a:r>
              <a:rPr lang="nl-NL" b="1" dirty="0" err="1"/>
              <a:t>Mastiff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5" y="1570954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85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Bouvier des </a:t>
            </a:r>
            <a:r>
              <a:rPr lang="nl-NL" b="1" dirty="0" err="1"/>
              <a:t>Flandres</a:t>
            </a:r>
            <a:r>
              <a:rPr lang="nl-NL" b="1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8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8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2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Duitse Staande Hond (draadhaar, </a:t>
            </a:r>
            <a:r>
              <a:rPr lang="nl-NL" b="1" dirty="0" err="1"/>
              <a:t>korthaar</a:t>
            </a:r>
            <a:r>
              <a:rPr lang="nl-NL" b="1" dirty="0"/>
              <a:t>, langhaar)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9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45" y="1578869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Bordeauxdog</a:t>
            </a:r>
            <a:r>
              <a:rPr lang="nl-NL" b="1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0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Cairn</a:t>
            </a:r>
            <a:r>
              <a:rPr lang="nl-NL" b="1" dirty="0"/>
              <a:t> Terriër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8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Welsh Springer </a:t>
            </a:r>
            <a:r>
              <a:rPr lang="nl-NL" b="1" dirty="0" err="1"/>
              <a:t>Spaniel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1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2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Tatra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2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6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Samojeed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7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74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26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Poedel Dwerg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6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4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2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9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Otterhound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5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92" y="2564372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85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Vizsla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8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Welsh Terriër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9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3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7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Schapendoes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4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44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56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Schotse Terriër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4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59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41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27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77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8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Shar</a:t>
            </a:r>
            <a:r>
              <a:rPr lang="nl-NL" b="1" dirty="0"/>
              <a:t> </a:t>
            </a:r>
            <a:r>
              <a:rPr lang="nl-NL" b="1" dirty="0" err="1"/>
              <a:t>Pei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7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Shetland</a:t>
            </a:r>
            <a:r>
              <a:rPr lang="nl-NL" b="1" dirty="0"/>
              <a:t> </a:t>
            </a:r>
            <a:r>
              <a:rPr lang="nl-NL" b="1" dirty="0" err="1"/>
              <a:t>Sheepdog</a:t>
            </a:r>
            <a:r>
              <a:rPr lang="nl-NL" b="1" dirty="0"/>
              <a:t> / </a:t>
            </a:r>
            <a:r>
              <a:rPr lang="nl-NL" b="1" dirty="0" err="1"/>
              <a:t>Sheltie</a:t>
            </a:r>
            <a:r>
              <a:rPr lang="nl-NL" b="1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7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92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08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Shiba</a:t>
            </a:r>
            <a:r>
              <a:rPr lang="nl-NL" b="1" dirty="0"/>
              <a:t> </a:t>
            </a:r>
            <a:r>
              <a:rPr lang="nl-NL" b="1" dirty="0" err="1"/>
              <a:t>Inu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0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25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75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Shih</a:t>
            </a:r>
            <a:r>
              <a:rPr lang="nl-NL" b="1" dirty="0"/>
              <a:t> </a:t>
            </a:r>
            <a:r>
              <a:rPr lang="nl-NL" b="1" dirty="0" err="1"/>
              <a:t>Tzu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0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9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Siberische Husky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2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41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21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81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Komondor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7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Chihuahua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1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01" y="1411444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Boxer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6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3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Thai </a:t>
            </a:r>
            <a:r>
              <a:rPr lang="nl-NL" b="1" dirty="0" err="1"/>
              <a:t>Ridgeback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8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75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8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2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Sint Bernard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6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3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Staffordshire</a:t>
            </a:r>
            <a:r>
              <a:rPr lang="nl-NL" b="1" dirty="0"/>
              <a:t> Bull Terriër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5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8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2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Tervuerense</a:t>
            </a:r>
            <a:r>
              <a:rPr lang="nl-NL" b="1" dirty="0"/>
              <a:t> Herder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4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71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1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Braque Français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3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73" y="1290934"/>
            <a:ext cx="2552700" cy="38290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336" y="1290934"/>
            <a:ext cx="2552700" cy="38290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799" y="1290934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Airedale Terriër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1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53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11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2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Engelse Springer </a:t>
            </a:r>
            <a:r>
              <a:rPr lang="nl-NL" b="1" dirty="0" err="1"/>
              <a:t>Spaniel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4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90" y="1681901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411444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70" y="2422704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Border Terriër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7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1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9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Weimaraner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3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Whippet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0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53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47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Boston Terriër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5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66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34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Beagle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1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68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32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Engelse Setter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2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52" y="1347049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948" y="1347049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Chinese Naakthond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6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05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95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00" y="1424323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5" y="2512856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2512856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Chow </a:t>
            </a:r>
            <a:r>
              <a:rPr lang="nl-NL" b="1" dirty="0" err="1"/>
              <a:t>Chow</a:t>
            </a:r>
            <a:r>
              <a:rPr lang="nl-NL" b="1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1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Bull Terriër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9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71" y="2400300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29" y="2409825"/>
            <a:ext cx="3048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Dashond Dwerg (</a:t>
            </a:r>
            <a:r>
              <a:rPr lang="nl-NL" b="1" dirty="0" err="1"/>
              <a:t>korthaar</a:t>
            </a:r>
            <a:r>
              <a:rPr lang="nl-NL" b="1" dirty="0"/>
              <a:t>, langhaar en </a:t>
            </a:r>
            <a:r>
              <a:rPr lang="nl-NL" b="1" dirty="0" err="1"/>
              <a:t>ruwhaar</a:t>
            </a:r>
            <a:r>
              <a:rPr lang="nl-NL" b="1" dirty="0"/>
              <a:t>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4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08" y="2034862"/>
            <a:ext cx="4359759" cy="29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Dobermann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3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06" y="2147752"/>
            <a:ext cx="3439885" cy="23004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307" y="1269546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729" y="2147752"/>
            <a:ext cx="3439885" cy="23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Alaska </a:t>
            </a:r>
            <a:r>
              <a:rPr lang="nl-NL" dirty="0" err="1" smtClean="0"/>
              <a:t>Malamute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03" y="877240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986" y="877240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048" y="3478771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Dashond </a:t>
            </a:r>
            <a:r>
              <a:rPr lang="nl-NL" b="1" dirty="0" err="1"/>
              <a:t>Kaninchen</a:t>
            </a:r>
            <a:r>
              <a:rPr lang="nl-NL" b="1" dirty="0"/>
              <a:t> (</a:t>
            </a:r>
            <a:r>
              <a:rPr lang="nl-NL" b="1" dirty="0" err="1"/>
              <a:t>korthaar</a:t>
            </a:r>
            <a:r>
              <a:rPr lang="nl-NL" b="1" dirty="0"/>
              <a:t>, langhaar en </a:t>
            </a:r>
            <a:r>
              <a:rPr lang="nl-NL" b="1" dirty="0" err="1"/>
              <a:t>ruwhaar</a:t>
            </a:r>
            <a:r>
              <a:rPr lang="nl-NL" b="1" dirty="0"/>
              <a:t>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2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Afghaanse</a:t>
            </a:r>
            <a:r>
              <a:rPr lang="nl-NL" dirty="0" smtClean="0"/>
              <a:t> windhond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5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4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Drentsche</a:t>
            </a:r>
            <a:r>
              <a:rPr lang="nl-NL" b="1" dirty="0"/>
              <a:t> Patrijshond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3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55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Duitse Brak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91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09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Welsh Corgi Pembroke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17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83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Duitse Dog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6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05" y="1514475"/>
            <a:ext cx="2552700" cy="3829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95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386" y="2262867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93" y="2262867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679" y="1367517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Duitse Herdershond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8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0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0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Duitse Pincher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6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62" y="2409825"/>
            <a:ext cx="30480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95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Engelse </a:t>
            </a:r>
            <a:r>
              <a:rPr lang="nl-NL" b="1" dirty="0" err="1"/>
              <a:t>Bulldog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7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Dwergschnauzer</a:t>
            </a:r>
            <a:r>
              <a:rPr lang="nl-NL" b="1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1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35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57" y="1514475"/>
            <a:ext cx="2552700" cy="3829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79" y="2409825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Franse Herdershond (</a:t>
            </a:r>
            <a:r>
              <a:rPr lang="nl-NL" b="1" dirty="0" err="1"/>
              <a:t>Beauceron</a:t>
            </a:r>
            <a:r>
              <a:rPr lang="nl-NL" b="1" dirty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2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49" y="2409825"/>
            <a:ext cx="3048000" cy="2038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22" y="1514475"/>
            <a:ext cx="2552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284</Words>
  <Application>Microsoft Office PowerPoint</Application>
  <PresentationFormat>Breedbeeld</PresentationFormat>
  <Paragraphs>116</Paragraphs>
  <Slides>232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232</vt:i4>
      </vt:variant>
    </vt:vector>
  </HeadingPairs>
  <TitlesOfParts>
    <vt:vector size="236" baseType="lpstr">
      <vt:lpstr>Arial</vt:lpstr>
      <vt:lpstr>Calibri</vt:lpstr>
      <vt:lpstr>Calibri Light</vt:lpstr>
      <vt:lpstr>Kantoorthema</vt:lpstr>
      <vt:lpstr>PowerPoint-presentatie</vt:lpstr>
      <vt:lpstr>Akita inu</vt:lpstr>
      <vt:lpstr>PowerPoint-presentatie</vt:lpstr>
      <vt:lpstr>Komondor</vt:lpstr>
      <vt:lpstr>PowerPoint-presentatie</vt:lpstr>
      <vt:lpstr>Weimaraner</vt:lpstr>
      <vt:lpstr>PowerPoint-presentatie</vt:lpstr>
      <vt:lpstr>Dashond Kaninchen (korthaar, langhaar en ruwhaar) </vt:lpstr>
      <vt:lpstr>PowerPoint-presentatie</vt:lpstr>
      <vt:lpstr>American Foxhound</vt:lpstr>
      <vt:lpstr>PowerPoint-presentatie</vt:lpstr>
      <vt:lpstr>Dalmatische hond </vt:lpstr>
      <vt:lpstr>PowerPoint-presentatie</vt:lpstr>
      <vt:lpstr>Labrador Retriever</vt:lpstr>
      <vt:lpstr>PowerPoint-presentatie</vt:lpstr>
      <vt:lpstr>Appenzeller Sennenhond</vt:lpstr>
      <vt:lpstr>PowerPoint-presentatie</vt:lpstr>
      <vt:lpstr>Cane Corso </vt:lpstr>
      <vt:lpstr>PowerPoint-presentatie</vt:lpstr>
      <vt:lpstr>Bobtail of Old English Sheepdog </vt:lpstr>
      <vt:lpstr>PowerPoint-presentatie</vt:lpstr>
      <vt:lpstr>Bordeauxdog </vt:lpstr>
      <vt:lpstr>PowerPoint-presentatie</vt:lpstr>
      <vt:lpstr>Welsh Terriër</vt:lpstr>
      <vt:lpstr>PowerPoint-presentatie</vt:lpstr>
      <vt:lpstr>Schapendoes</vt:lpstr>
      <vt:lpstr>PowerPoint-presentatie</vt:lpstr>
      <vt:lpstr>Schotse Terriër</vt:lpstr>
      <vt:lpstr>PowerPoint-presentatie</vt:lpstr>
      <vt:lpstr>Shar Pei</vt:lpstr>
      <vt:lpstr>PowerPoint-presentatie</vt:lpstr>
      <vt:lpstr>Shetland Sheepdog / Sheltie </vt:lpstr>
      <vt:lpstr>PowerPoint-presentatie</vt:lpstr>
      <vt:lpstr>Shiba Inu</vt:lpstr>
      <vt:lpstr>PowerPoint-presentatie</vt:lpstr>
      <vt:lpstr>Shih Tzu</vt:lpstr>
      <vt:lpstr>PowerPoint-presentatie</vt:lpstr>
      <vt:lpstr>Siberische Husky</vt:lpstr>
      <vt:lpstr>PowerPoint-presentatie</vt:lpstr>
      <vt:lpstr>Chihuahua </vt:lpstr>
      <vt:lpstr>PowerPoint-presentatie</vt:lpstr>
      <vt:lpstr>Boxer </vt:lpstr>
      <vt:lpstr>PowerPoint-presentatie</vt:lpstr>
      <vt:lpstr>Thai Ridgeback</vt:lpstr>
      <vt:lpstr>PowerPoint-presentatie</vt:lpstr>
      <vt:lpstr>Sint Bernard</vt:lpstr>
      <vt:lpstr>PowerPoint-presentatie</vt:lpstr>
      <vt:lpstr>Staffordshire Bull Terriër </vt:lpstr>
      <vt:lpstr>PowerPoint-presentatie</vt:lpstr>
      <vt:lpstr>Tervuerense Herder</vt:lpstr>
      <vt:lpstr>PowerPoint-presentatie</vt:lpstr>
      <vt:lpstr>Braque Français</vt:lpstr>
      <vt:lpstr>PowerPoint-presentatie</vt:lpstr>
      <vt:lpstr>Airedale Terriër</vt:lpstr>
      <vt:lpstr>PowerPoint-presentatie</vt:lpstr>
      <vt:lpstr>Engelse Springer Spaniel</vt:lpstr>
      <vt:lpstr>PowerPoint-presentatie</vt:lpstr>
      <vt:lpstr>Border Terriër </vt:lpstr>
      <vt:lpstr>PowerPoint-presentatie</vt:lpstr>
      <vt:lpstr>Whippet</vt:lpstr>
      <vt:lpstr>PowerPoint-presentatie</vt:lpstr>
      <vt:lpstr>Boston Terriër </vt:lpstr>
      <vt:lpstr>PowerPoint-presentatie</vt:lpstr>
      <vt:lpstr>Beagle</vt:lpstr>
      <vt:lpstr>PowerPoint-presentatie</vt:lpstr>
      <vt:lpstr>Engelse Setter </vt:lpstr>
      <vt:lpstr>PowerPoint-presentatie</vt:lpstr>
      <vt:lpstr>Chinese Naakthond</vt:lpstr>
      <vt:lpstr>PowerPoint-presentatie</vt:lpstr>
      <vt:lpstr>Chow Chow </vt:lpstr>
      <vt:lpstr>PowerPoint-presentatie</vt:lpstr>
      <vt:lpstr>Bull Terriër</vt:lpstr>
      <vt:lpstr>PowerPoint-presentatie</vt:lpstr>
      <vt:lpstr>Dashond Dwerg (korthaar, langhaar en ruwhaar) </vt:lpstr>
      <vt:lpstr>PowerPoint-presentatie</vt:lpstr>
      <vt:lpstr>Dobermann</vt:lpstr>
      <vt:lpstr>PowerPoint-presentatie</vt:lpstr>
      <vt:lpstr>Alaska Malamute</vt:lpstr>
      <vt:lpstr>PowerPoint-presentatie</vt:lpstr>
      <vt:lpstr>Afghaanse windhond</vt:lpstr>
      <vt:lpstr>PowerPoint-presentatie</vt:lpstr>
      <vt:lpstr>Drentsche Patrijshond</vt:lpstr>
      <vt:lpstr>PowerPoint-presentatie</vt:lpstr>
      <vt:lpstr>Duitse Brak </vt:lpstr>
      <vt:lpstr>PowerPoint-presentatie</vt:lpstr>
      <vt:lpstr>Welsh Corgi Pembroke </vt:lpstr>
      <vt:lpstr>PowerPoint-presentatie</vt:lpstr>
      <vt:lpstr>Duitse Dog </vt:lpstr>
      <vt:lpstr>PowerPoint-presentatie</vt:lpstr>
      <vt:lpstr>Duitse Herdershond</vt:lpstr>
      <vt:lpstr>PowerPoint-presentatie</vt:lpstr>
      <vt:lpstr>Duitse Pincher</vt:lpstr>
      <vt:lpstr>PowerPoint-presentatie</vt:lpstr>
      <vt:lpstr>Engelse Bulldog</vt:lpstr>
      <vt:lpstr>PowerPoint-presentatie</vt:lpstr>
      <vt:lpstr>Dwergschnauzer </vt:lpstr>
      <vt:lpstr>PowerPoint-presentatie</vt:lpstr>
      <vt:lpstr>Franse Herdershond (Beauceron)</vt:lpstr>
      <vt:lpstr>PowerPoint-presentatie</vt:lpstr>
      <vt:lpstr>Engelse Cocker Spaniel </vt:lpstr>
      <vt:lpstr>PowerPoint-presentatie</vt:lpstr>
      <vt:lpstr>Flatcoated Retriever </vt:lpstr>
      <vt:lpstr>PowerPoint-presentatie</vt:lpstr>
      <vt:lpstr>Fox Terriër (draadhaar en gladhaar) </vt:lpstr>
      <vt:lpstr>PowerPoint-presentatie</vt:lpstr>
      <vt:lpstr>Foxhound</vt:lpstr>
      <vt:lpstr>PowerPoint-presentatie</vt:lpstr>
      <vt:lpstr>Franse Bulldog</vt:lpstr>
      <vt:lpstr>PowerPoint-presentatie</vt:lpstr>
      <vt:lpstr>Pekingees</vt:lpstr>
      <vt:lpstr>PowerPoint-presentatie</vt:lpstr>
      <vt:lpstr>Peruaanse naakthond</vt:lpstr>
      <vt:lpstr>PowerPoint-presentatie</vt:lpstr>
      <vt:lpstr>Cavalier King Charles Spaniel</vt:lpstr>
      <vt:lpstr>PowerPoint-presentatie</vt:lpstr>
      <vt:lpstr>Greyhound</vt:lpstr>
      <vt:lpstr>PowerPoint-presentatie</vt:lpstr>
      <vt:lpstr>Jack Russell Terriër</vt:lpstr>
      <vt:lpstr>PowerPoint-presentatie</vt:lpstr>
      <vt:lpstr>Groenlandhond</vt:lpstr>
      <vt:lpstr>PowerPoint-presentatie</vt:lpstr>
      <vt:lpstr>Havanezer</vt:lpstr>
      <vt:lpstr>PowerPoint-presentatie</vt:lpstr>
      <vt:lpstr>Dashond Standaard (korthaar, langhaar en ruwhaar) </vt:lpstr>
      <vt:lpstr>PowerPoint-presentatie</vt:lpstr>
      <vt:lpstr>Hollandse Herdershond (kortharig, ruwharig of langharig)</vt:lpstr>
      <vt:lpstr>PowerPoint-presentatie</vt:lpstr>
      <vt:lpstr>Dwergpincher</vt:lpstr>
      <vt:lpstr>PowerPoint-presentatie</vt:lpstr>
      <vt:lpstr>Ierse Setter</vt:lpstr>
      <vt:lpstr>PowerPoint-presentatie</vt:lpstr>
      <vt:lpstr>Ierse Wolfshond</vt:lpstr>
      <vt:lpstr>PowerPoint-presentatie</vt:lpstr>
      <vt:lpstr>Keeshond (dwerg en klein) </vt:lpstr>
      <vt:lpstr>PowerPoint-presentatie</vt:lpstr>
      <vt:lpstr>Keeshond (groot en middenslag)</vt:lpstr>
      <vt:lpstr>PowerPoint-presentatie</vt:lpstr>
      <vt:lpstr>Parson Russel Terriër</vt:lpstr>
      <vt:lpstr>PowerPoint-presentatie</vt:lpstr>
      <vt:lpstr>King Charles Spaniel</vt:lpstr>
      <vt:lpstr>PowerPoint-presentatie</vt:lpstr>
      <vt:lpstr>Barzoi </vt:lpstr>
      <vt:lpstr>PowerPoint-presentatie</vt:lpstr>
      <vt:lpstr>Kooikerhondje</vt:lpstr>
      <vt:lpstr>PowerPoint-presentatie</vt:lpstr>
      <vt:lpstr>Laekense Herder</vt:lpstr>
      <vt:lpstr>PowerPoint-presentatie</vt:lpstr>
      <vt:lpstr>Leonberger</vt:lpstr>
      <vt:lpstr>PowerPoint-presentatie</vt:lpstr>
      <vt:lpstr>Middenslagschnauzer </vt:lpstr>
      <vt:lpstr>PowerPoint-presentatie</vt:lpstr>
      <vt:lpstr>Newfoundlander</vt:lpstr>
      <vt:lpstr>PowerPoint-presentatie</vt:lpstr>
      <vt:lpstr>Lhasa Apso</vt:lpstr>
      <vt:lpstr>PowerPoint-presentatie</vt:lpstr>
      <vt:lpstr>Maltezer</vt:lpstr>
      <vt:lpstr>PowerPoint-presentatie</vt:lpstr>
      <vt:lpstr>Pyreneese Berghond</vt:lpstr>
      <vt:lpstr>PowerPoint-presentatie</vt:lpstr>
      <vt:lpstr>Mastiff</vt:lpstr>
      <vt:lpstr>PowerPoint-presentatie</vt:lpstr>
      <vt:lpstr>Bearded Collie </vt:lpstr>
      <vt:lpstr>PowerPoint-presentatie</vt:lpstr>
      <vt:lpstr>Berner Sennenhond</vt:lpstr>
      <vt:lpstr>PowerPoint-presentatie</vt:lpstr>
      <vt:lpstr>Friese Stabij / Stabyhoun </vt:lpstr>
      <vt:lpstr>PowerPoint-presentatie</vt:lpstr>
      <vt:lpstr>Golden Retriever</vt:lpstr>
      <vt:lpstr>PowerPoint-presentatie</vt:lpstr>
      <vt:lpstr>Bloedhond </vt:lpstr>
      <vt:lpstr>PowerPoint-presentatie</vt:lpstr>
      <vt:lpstr>Mechelse Herder</vt:lpstr>
      <vt:lpstr>PowerPoint-presentatie</vt:lpstr>
      <vt:lpstr>Basenji </vt:lpstr>
      <vt:lpstr>PowerPoint-presentatie</vt:lpstr>
      <vt:lpstr>Mopshond</vt:lpstr>
      <vt:lpstr>PowerPoint-presentatie</vt:lpstr>
      <vt:lpstr>Novia Scotia Duck Tolling Retriever</vt:lpstr>
      <vt:lpstr>PowerPoint-presentatie</vt:lpstr>
      <vt:lpstr>Border Collie </vt:lpstr>
      <vt:lpstr>PowerPoint-presentatie</vt:lpstr>
      <vt:lpstr>Groenendaeler</vt:lpstr>
      <vt:lpstr>PowerPoint-presentatie</vt:lpstr>
      <vt:lpstr>West Highland White Terriër</vt:lpstr>
      <vt:lpstr>PowerPoint-presentatie</vt:lpstr>
      <vt:lpstr>Schipperke</vt:lpstr>
      <vt:lpstr>PowerPoint-presentatie</vt:lpstr>
      <vt:lpstr>Schotse Herdershond (korthaar en langhaar)</vt:lpstr>
      <vt:lpstr>PowerPoint-presentatie</vt:lpstr>
      <vt:lpstr>Argentijnse Dog</vt:lpstr>
      <vt:lpstr>PowerPoint-presentatie</vt:lpstr>
      <vt:lpstr>Amerikaanse Cocker Spaniel</vt:lpstr>
      <vt:lpstr>PowerPoint-presentatie</vt:lpstr>
      <vt:lpstr>Yorkshire Terriër</vt:lpstr>
      <vt:lpstr>PowerPoint-presentatie</vt:lpstr>
      <vt:lpstr>American Staffordshire Terriër</vt:lpstr>
      <vt:lpstr>PowerPoint-presentatie</vt:lpstr>
      <vt:lpstr>Australian Shepherd</vt:lpstr>
      <vt:lpstr>PowerPoint-presentatie</vt:lpstr>
      <vt:lpstr>Australian Cattle Dog</vt:lpstr>
      <vt:lpstr>PowerPoint-presentatie</vt:lpstr>
      <vt:lpstr>Pointer</vt:lpstr>
      <vt:lpstr>PowerPoint-presentatie</vt:lpstr>
      <vt:lpstr>Rhodesian Ridgeback (Pronkrug)</vt:lpstr>
      <vt:lpstr>PowerPoint-presentatie</vt:lpstr>
      <vt:lpstr>Riesenschnauzer</vt:lpstr>
      <vt:lpstr>PowerPoint-presentatie</vt:lpstr>
      <vt:lpstr>Saluki</vt:lpstr>
      <vt:lpstr>PowerPoint-presentatie</vt:lpstr>
      <vt:lpstr>Basset Grand Griffon Vendeen</vt:lpstr>
      <vt:lpstr>PowerPoint-presentatie</vt:lpstr>
      <vt:lpstr>Rottweiler</vt:lpstr>
      <vt:lpstr>PowerPoint-presentatie</vt:lpstr>
      <vt:lpstr>Tibetaanse Mastiff</vt:lpstr>
      <vt:lpstr>PowerPoint-presentatie</vt:lpstr>
      <vt:lpstr>Bouvier des Flandres </vt:lpstr>
      <vt:lpstr>PowerPoint-presentatie</vt:lpstr>
      <vt:lpstr>Duitse Staande Hond (draadhaar, korthaar, langhaar) </vt:lpstr>
      <vt:lpstr>PowerPoint-presentatie</vt:lpstr>
      <vt:lpstr>Cairn Terriër</vt:lpstr>
      <vt:lpstr>PowerPoint-presentatie</vt:lpstr>
      <vt:lpstr>Welsh Springer Spaniel</vt:lpstr>
      <vt:lpstr>PowerPoint-presentatie</vt:lpstr>
      <vt:lpstr>Tatra</vt:lpstr>
      <vt:lpstr>PowerPoint-presentatie</vt:lpstr>
      <vt:lpstr>Samojeed</vt:lpstr>
      <vt:lpstr>PowerPoint-presentatie</vt:lpstr>
      <vt:lpstr>Poedel Dwerg</vt:lpstr>
      <vt:lpstr>PowerPoint-presentatie</vt:lpstr>
      <vt:lpstr>Otterhound</vt:lpstr>
      <vt:lpstr>PowerPoint-presentatie</vt:lpstr>
      <vt:lpstr>Vizsla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Yara vievermanns</dc:creator>
  <cp:lastModifiedBy>Yara vievermanns</cp:lastModifiedBy>
  <cp:revision>26</cp:revision>
  <dcterms:created xsi:type="dcterms:W3CDTF">2013-09-05T11:27:20Z</dcterms:created>
  <dcterms:modified xsi:type="dcterms:W3CDTF">2013-10-25T09:39:53Z</dcterms:modified>
</cp:coreProperties>
</file>